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f826713a7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f826713a7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facce5dc2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facce5dc2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facce5dc2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facce5dc2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facce5dc2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facce5dc2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facce5dc2f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facce5dc2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Databáze - MS access</a:t>
            </a:r>
            <a:endParaRPr/>
          </a:p>
          <a:p>
            <a:pPr indent="-558800" lvl="0" marL="457200" rtl="0" algn="ctr">
              <a:spcBef>
                <a:spcPts val="0"/>
              </a:spcBef>
              <a:spcAft>
                <a:spcPts val="0"/>
              </a:spcAft>
              <a:buSzPts val="5200"/>
              <a:buAutoNum type="arabicPeriod"/>
            </a:pPr>
            <a:r>
              <a:rPr lang="cs"/>
              <a:t>tabulky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Ing. Jiří Šilhán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Relační tabulka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461"/>
              <a:t>Řádek - jeden záznam</a:t>
            </a:r>
            <a:endParaRPr sz="246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461"/>
              <a:t>Sloupec - atribut (jeden parametr záznamu)</a:t>
            </a:r>
            <a:endParaRPr sz="246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461"/>
              <a:t>Každý řádek musí mít alespoň jeden z atributů označen jako PK - primární klíč</a:t>
            </a:r>
            <a:endParaRPr sz="246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461"/>
              <a:t>PK musí být unikátní (tato hodnota se v tabulce v jednotlivých řádcích nesmí opakovat</a:t>
            </a:r>
            <a:endParaRPr sz="246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461"/>
              <a:t>Tabulky je potřeba propojit vazbou - odkaz na jinou tabulku se dělá právě přes PK</a:t>
            </a:r>
            <a:endParaRPr sz="246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461"/>
              <a:t>V nové tabulce se PK vloží jako </a:t>
            </a:r>
            <a:r>
              <a:rPr lang="cs" sz="2461"/>
              <a:t>stejná</a:t>
            </a:r>
            <a:r>
              <a:rPr lang="cs" sz="2461"/>
              <a:t> hodnota, jmenuje se pak CK - cizí klíč</a:t>
            </a:r>
            <a:endParaRPr sz="246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Atributy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164"/>
              <a:t>atribut má různé datové typy, ty je pak potřeba dodržovat</a:t>
            </a:r>
            <a:endParaRPr sz="2164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164"/>
              <a:t>např. </a:t>
            </a:r>
            <a:endParaRPr sz="2164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164"/>
              <a:t>integer - čísla</a:t>
            </a:r>
            <a:endParaRPr sz="2164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164"/>
              <a:t>varchar - text</a:t>
            </a:r>
            <a:endParaRPr sz="2164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164"/>
              <a:t>boolean - ano / ne</a:t>
            </a:r>
            <a:endParaRPr sz="2164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164"/>
              <a:t>pokud zadáte jiný datový typ než je pro daný atribut definován je to porušení integritních omezení - je to chyba</a:t>
            </a:r>
            <a:endParaRPr sz="2164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Vazby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1:1 jeden záznam z jedné tabulky odpovídá právě jednomu záznamu z druhé tabulky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1:N jeden záznam z jedné tabulky odpovídá více záznamům z druhé tabulky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M:N - více záznamů k více záznamům - nejde nastavit - musí se řešit pomocnou tabulkou tzv. vazební tabulka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vazba zajistí, pokud je u ní nastavena referenční integrita, že se hlídá změna hodnot v tabulkách - PK a CK si musí odpovídat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Dotazy</a:t>
            </a:r>
            <a:endParaRPr/>
          </a:p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lze zadávat přes průvodce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různé způsoby třídění dat (sestupně, vzestupně, filtrování …)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spojování tabulek (přes vazby resp. díky vazbám)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lze pak prezentovat výstup více tabulek v jednom formuláři nebo sestavě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